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D60093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0B018-D10F-4F96-A02C-CCA3818C2A1B}" type="datetimeFigureOut">
              <a:rPr lang="en-US" smtClean="0"/>
              <a:t>6/9/2011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CA0AC-E76D-4E1B-8562-F4F8F182A5B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CA0AC-E76D-4E1B-8562-F4F8F182A5B7}" type="slidenum">
              <a:rPr lang="en-NZ" smtClean="0"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638968-F406-4731-B4D8-5014E37C4908}" type="datetimeFigureOut">
              <a:rPr lang="en-NZ" smtClean="0"/>
              <a:pPr/>
              <a:t>9/06/2011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6F799C-89F4-4B68-A16B-6364380CC34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4715" y="5445224"/>
            <a:ext cx="6400800" cy="913656"/>
          </a:xfrm>
        </p:spPr>
        <p:txBody>
          <a:bodyPr/>
          <a:lstStyle/>
          <a:p>
            <a:r>
              <a:rPr lang="en-NZ" dirty="0" smtClean="0"/>
              <a:t>  </a:t>
            </a:r>
            <a:endParaRPr lang="en-NZ" dirty="0"/>
          </a:p>
        </p:txBody>
      </p:sp>
      <p:pic>
        <p:nvPicPr>
          <p:cNvPr id="1028" name="Picture 4" descr="\\ssfp01\studentwrite\2011\room5\Richard\Rugby kicks powerpoint\P60800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012160" cy="4509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9572" y="5877271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FF0066"/>
                </a:solidFill>
              </a:rPr>
              <a:t>Step 1: Place the ball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6457902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229200"/>
            <a:ext cx="7488832" cy="888504"/>
          </a:xfrm>
        </p:spPr>
        <p:txBody>
          <a:bodyPr>
            <a:normAutofit/>
          </a:bodyPr>
          <a:lstStyle/>
          <a:p>
            <a:pPr algn="ctr"/>
            <a:r>
              <a:rPr lang="en-NZ" sz="4000" dirty="0" smtClean="0">
                <a:solidFill>
                  <a:srgbClr val="FF0066"/>
                </a:solidFill>
              </a:rPr>
              <a:t>Step 2: Move back</a:t>
            </a:r>
            <a:endParaRPr lang="en-NZ" sz="4000" dirty="0">
              <a:solidFill>
                <a:srgbClr val="FF0066"/>
              </a:solidFill>
            </a:endParaRPr>
          </a:p>
        </p:txBody>
      </p:sp>
      <p:pic>
        <p:nvPicPr>
          <p:cNvPr id="2050" name="Picture 2" descr="\\ssfp01\studentwrite\2011\room5\Richard\Rugby kicks powerpoint\P60800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5467" y="455322"/>
            <a:ext cx="5774666" cy="4331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5067554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387975"/>
            <a:ext cx="7632848" cy="1209377"/>
          </a:xfrm>
        </p:spPr>
        <p:txBody>
          <a:bodyPr>
            <a:normAutofit fontScale="90000"/>
          </a:bodyPr>
          <a:lstStyle/>
          <a:p>
            <a:pPr algn="l"/>
            <a:r>
              <a:rPr lang="en-NZ" dirty="0" smtClean="0"/>
              <a:t>Step 3: Concentrate on the ball </a:t>
            </a:r>
            <a:endParaRPr lang="en-NZ" dirty="0"/>
          </a:p>
        </p:txBody>
      </p:sp>
      <p:pic>
        <p:nvPicPr>
          <p:cNvPr id="1026" name="Picture 2" descr="U:\2011\room5\Richard\Rugby kicks powerpoint\P6080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71479"/>
            <a:ext cx="5929354" cy="4447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05808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5357826"/>
            <a:ext cx="7634284" cy="1255711"/>
          </a:xfrm>
        </p:spPr>
        <p:txBody>
          <a:bodyPr/>
          <a:lstStyle/>
          <a:p>
            <a:pPr algn="l"/>
            <a:r>
              <a:rPr lang="en-NZ" dirty="0" smtClean="0"/>
              <a:t>Step 4: Kick it</a:t>
            </a:r>
            <a:endParaRPr lang="en-NZ" dirty="0"/>
          </a:p>
        </p:txBody>
      </p:sp>
      <p:pic>
        <p:nvPicPr>
          <p:cNvPr id="2050" name="Picture 2" descr="U:\2011\room5\Richard\Rugby kicks powerpoint\P60800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714356"/>
            <a:ext cx="5686356" cy="4264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357826"/>
            <a:ext cx="7920036" cy="1255711"/>
          </a:xfrm>
        </p:spPr>
        <p:txBody>
          <a:bodyPr/>
          <a:lstStyle/>
          <a:p>
            <a:pPr algn="l"/>
            <a:r>
              <a:rPr lang="en-NZ" dirty="0" smtClean="0"/>
              <a:t>Hope it go over</a:t>
            </a:r>
            <a:endParaRPr lang="en-NZ" dirty="0"/>
          </a:p>
        </p:txBody>
      </p:sp>
      <p:pic>
        <p:nvPicPr>
          <p:cNvPr id="3074" name="Picture 2" descr="U:\2011\room5\Richard\Rugby kicks powerpoint\P6080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500042"/>
            <a:ext cx="6286544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5000636"/>
            <a:ext cx="8062912" cy="1470025"/>
          </a:xfrm>
        </p:spPr>
        <p:txBody>
          <a:bodyPr/>
          <a:lstStyle/>
          <a:p>
            <a:pPr algn="l"/>
            <a:r>
              <a:rPr lang="en-NZ" dirty="0" smtClean="0"/>
              <a:t>I got it</a:t>
            </a:r>
            <a:endParaRPr lang="en-NZ" dirty="0"/>
          </a:p>
        </p:txBody>
      </p:sp>
      <p:pic>
        <p:nvPicPr>
          <p:cNvPr id="4098" name="Picture 2" descr="U:\2011\room5\Richard\Rugby kicks powerpoint\P6080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785794"/>
            <a:ext cx="5352978" cy="4014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28802"/>
            <a:ext cx="8515320" cy="1613346"/>
          </a:xfrm>
        </p:spPr>
        <p:txBody>
          <a:bodyPr/>
          <a:lstStyle/>
          <a:p>
            <a:pPr algn="ctr"/>
            <a:r>
              <a:rPr lang="en-NZ" dirty="0" smtClean="0"/>
              <a:t>By Hamish and Richard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42</Words>
  <Application>Microsoft Office PowerPoint</Application>
  <PresentationFormat>On-screen Show (4:3)</PresentationFormat>
  <Paragraphs>15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Slide 1</vt:lpstr>
      <vt:lpstr>Slide 2</vt:lpstr>
      <vt:lpstr>Step 3: Concentrate on the ball </vt:lpstr>
      <vt:lpstr>Step 4: Kick it</vt:lpstr>
      <vt:lpstr>Hope it go over</vt:lpstr>
      <vt:lpstr>I got it</vt:lpstr>
      <vt:lpstr>By Hamish and Richard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Educator</dc:creator>
  <cp:lastModifiedBy>Students</cp:lastModifiedBy>
  <cp:revision>4</cp:revision>
  <dcterms:created xsi:type="dcterms:W3CDTF">2011-06-07T22:49:00Z</dcterms:created>
  <dcterms:modified xsi:type="dcterms:W3CDTF">2011-06-08T22:56:16Z</dcterms:modified>
</cp:coreProperties>
</file>